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FCB"/>
          </a:solidFill>
        </a:fill>
      </a:tcStyle>
    </a:wholeTbl>
    <a:band2H>
      <a:tcTxStyle/>
      <a:tcStyle>
        <a:tcBdr/>
        <a:fill>
          <a:solidFill>
            <a:srgbClr val="FF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FCB"/>
          </a:solidFill>
        </a:fill>
      </a:tcStyle>
    </a:wholeTbl>
    <a:band2H>
      <a:tcTxStyle/>
      <a:tcStyle>
        <a:tcBdr/>
        <a:fill>
          <a:solidFill>
            <a:srgbClr val="FF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2D1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CCB"/>
          </a:solidFill>
        </a:fill>
      </a:tcStyle>
    </a:wholeTbl>
    <a:band2H>
      <a:tcTxStyle/>
      <a:tcStyle>
        <a:tcBdr/>
        <a:fill>
          <a:solidFill>
            <a:srgbClr val="F3F5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-4" y="0"/>
            <a:ext cx="9144004" cy="6858000"/>
            <a:chOff x="-1" y="0"/>
            <a:chExt cx="9144001" cy="6858000"/>
          </a:xfrm>
        </p:grpSpPr>
        <p:sp>
          <p:nvSpPr>
            <p:cNvPr id="19" name="Rectangle 7"/>
            <p:cNvSpPr/>
            <p:nvPr/>
          </p:nvSpPr>
          <p:spPr>
            <a:xfrm>
              <a:off x="-2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20" name="Rectangle 8"/>
            <p:cNvSpPr/>
            <p:nvPr/>
          </p:nvSpPr>
          <p:spPr>
            <a:xfrm>
              <a:off x="1142999" y="0"/>
              <a:ext cx="8001002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</p:grpSp>
      <p:sp>
        <p:nvSpPr>
          <p:cNvPr id="22" name="Freeform 9"/>
          <p:cNvSpPr/>
          <p:nvPr/>
        </p:nvSpPr>
        <p:spPr>
          <a:xfrm rot="10800000">
            <a:off x="891821" y="5617774"/>
            <a:ext cx="7382935" cy="53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" name="Rectangle 10"/>
          <p:cNvSpPr/>
          <p:nvPr/>
        </p:nvSpPr>
        <p:spPr>
          <a:xfrm>
            <a:off x="989951" y="1016989"/>
            <a:ext cx="7179734" cy="48316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4" name="Rectangle 11"/>
          <p:cNvSpPr/>
          <p:nvPr/>
        </p:nvSpPr>
        <p:spPr>
          <a:xfrm>
            <a:off x="990599" y="1009649"/>
            <a:ext cx="7179734" cy="483164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769521" y="702069"/>
            <a:ext cx="567831" cy="567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7855432" y="749719"/>
            <a:ext cx="566930" cy="5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727200" y="1794935"/>
            <a:ext cx="5723471" cy="182809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7200" y="3736621"/>
            <a:ext cx="5712179" cy="152400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1pPr>
            <a:lvl2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2pPr>
            <a:lvl3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3pPr>
            <a:lvl4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4pPr>
            <a:lvl5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8084" y="5356068"/>
            <a:ext cx="265715" cy="36817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-4" y="0"/>
            <a:ext cx="9144004" cy="6858000"/>
            <a:chOff x="-1" y="0"/>
            <a:chExt cx="9144001" cy="6858000"/>
          </a:xfrm>
        </p:grpSpPr>
        <p:sp>
          <p:nvSpPr>
            <p:cNvPr id="36" name="Rectangle 7"/>
            <p:cNvSpPr/>
            <p:nvPr/>
          </p:nvSpPr>
          <p:spPr>
            <a:xfrm>
              <a:off x="-2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37" name="Rectangle 8"/>
            <p:cNvSpPr/>
            <p:nvPr/>
          </p:nvSpPr>
          <p:spPr>
            <a:xfrm>
              <a:off x="1142999" y="0"/>
              <a:ext cx="8001002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</p:grpSp>
      <p:sp>
        <p:nvSpPr>
          <p:cNvPr id="39" name="Freeform 9"/>
          <p:cNvSpPr/>
          <p:nvPr/>
        </p:nvSpPr>
        <p:spPr>
          <a:xfrm rot="10800000">
            <a:off x="628650" y="6069329"/>
            <a:ext cx="7920993" cy="53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40" name="Rectangle 10"/>
          <p:cNvSpPr/>
          <p:nvPr/>
        </p:nvSpPr>
        <p:spPr>
          <a:xfrm>
            <a:off x="731519" y="575308"/>
            <a:ext cx="7696201" cy="57150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41" name="Rectangle 11"/>
          <p:cNvSpPr/>
          <p:nvPr/>
        </p:nvSpPr>
        <p:spPr>
          <a:xfrm>
            <a:off x="731519" y="576071"/>
            <a:ext cx="7696201" cy="571500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543740" y="273091"/>
            <a:ext cx="567833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8115079" y="298163"/>
            <a:ext cx="566930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63038" y="2119257"/>
            <a:ext cx="6196409" cy="360381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444979" y="2239429"/>
            <a:ext cx="6254044" cy="136207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56267" y="3725333"/>
            <a:ext cx="6231467" cy="13095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8447" y="2121405"/>
            <a:ext cx="3200401" cy="36027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57867" y="2122310"/>
            <a:ext cx="2939523" cy="82021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465E9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10668" y="2122309"/>
            <a:ext cx="2944370" cy="82296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5"/>
          <p:cNvGrpSpPr/>
          <p:nvPr/>
        </p:nvGrpSpPr>
        <p:grpSpPr>
          <a:xfrm>
            <a:off x="-4" y="0"/>
            <a:ext cx="9144004" cy="6858000"/>
            <a:chOff x="-1" y="0"/>
            <a:chExt cx="9144001" cy="6858000"/>
          </a:xfrm>
        </p:grpSpPr>
        <p:sp>
          <p:nvSpPr>
            <p:cNvPr id="96" name="Rectangle 8"/>
            <p:cNvSpPr/>
            <p:nvPr/>
          </p:nvSpPr>
          <p:spPr>
            <a:xfrm>
              <a:off x="-2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97" name="Rectangle 9"/>
            <p:cNvSpPr/>
            <p:nvPr/>
          </p:nvSpPr>
          <p:spPr>
            <a:xfrm>
              <a:off x="1142999" y="0"/>
              <a:ext cx="8001002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</p:grpSp>
      <p:sp>
        <p:nvSpPr>
          <p:cNvPr id="99" name="Freeform 10"/>
          <p:cNvSpPr/>
          <p:nvPr/>
        </p:nvSpPr>
        <p:spPr>
          <a:xfrm rot="10800000">
            <a:off x="632177" y="6058036"/>
            <a:ext cx="7721601" cy="53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00" name="Rectangle 15"/>
          <p:cNvSpPr/>
          <p:nvPr/>
        </p:nvSpPr>
        <p:spPr>
          <a:xfrm rot="60000">
            <a:off x="4468872" y="605161"/>
            <a:ext cx="3788941" cy="5722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01" name="Rectangle 16"/>
          <p:cNvSpPr/>
          <p:nvPr/>
        </p:nvSpPr>
        <p:spPr>
          <a:xfrm rot="60000">
            <a:off x="4471415" y="603502"/>
            <a:ext cx="3788941" cy="57222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02" name="Rectangle 12"/>
          <p:cNvSpPr/>
          <p:nvPr/>
        </p:nvSpPr>
        <p:spPr>
          <a:xfrm rot="21540000">
            <a:off x="749203" y="576867"/>
            <a:ext cx="3788943" cy="5722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03" name="Rectangle 13"/>
          <p:cNvSpPr/>
          <p:nvPr/>
        </p:nvSpPr>
        <p:spPr>
          <a:xfrm rot="21540000">
            <a:off x="749807" y="576070"/>
            <a:ext cx="3788942" cy="57222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3" cy="567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30" cy="5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 rot="21540000">
            <a:off x="1108976" y="2020042"/>
            <a:ext cx="3064829" cy="15030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/>
          </p:nvPr>
        </p:nvSpPr>
        <p:spPr>
          <a:xfrm rot="60000">
            <a:off x="4854290" y="1150993"/>
            <a:ext cx="3020794" cy="4625491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 marL="667512" indent="-301752">
              <a:defRPr sz="2200"/>
            </a:lvl2pPr>
            <a:lvl3pPr marL="965200" indent="-279400">
              <a:defRPr sz="2200"/>
            </a:lvl3pPr>
            <a:lvl4pPr marL="1365885" indent="-314325">
              <a:defRPr sz="2200"/>
            </a:lvl4pPr>
            <a:lvl5pPr marL="1776547" indent="-359227"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3"/>
          </p:nvPr>
        </p:nvSpPr>
        <p:spPr>
          <a:xfrm rot="21540000">
            <a:off x="1148124" y="3623748"/>
            <a:ext cx="3048893" cy="21004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 rot="60000">
            <a:off x="7845601" y="5897953"/>
            <a:ext cx="265714" cy="368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5"/>
          <p:cNvGrpSpPr/>
          <p:nvPr/>
        </p:nvGrpSpPr>
        <p:grpSpPr>
          <a:xfrm>
            <a:off x="-4" y="0"/>
            <a:ext cx="9144004" cy="6858000"/>
            <a:chOff x="-1" y="0"/>
            <a:chExt cx="9144001" cy="6858000"/>
          </a:xfrm>
        </p:grpSpPr>
        <p:sp>
          <p:nvSpPr>
            <p:cNvPr id="116" name="Rectangle 8"/>
            <p:cNvSpPr/>
            <p:nvPr/>
          </p:nvSpPr>
          <p:spPr>
            <a:xfrm>
              <a:off x="-2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117" name="Rectangle 9"/>
            <p:cNvSpPr/>
            <p:nvPr/>
          </p:nvSpPr>
          <p:spPr>
            <a:xfrm>
              <a:off x="1142999" y="0"/>
              <a:ext cx="8001002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</p:grpSp>
      <p:sp>
        <p:nvSpPr>
          <p:cNvPr id="119" name="Freeform 30"/>
          <p:cNvSpPr/>
          <p:nvPr/>
        </p:nvSpPr>
        <p:spPr>
          <a:xfrm rot="10800000">
            <a:off x="632177" y="6058036"/>
            <a:ext cx="7721601" cy="53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20" name="Rectangle 11"/>
          <p:cNvSpPr/>
          <p:nvPr/>
        </p:nvSpPr>
        <p:spPr>
          <a:xfrm rot="21540000">
            <a:off x="749203" y="576867"/>
            <a:ext cx="3788943" cy="5722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21" name="Rectangle 12"/>
          <p:cNvSpPr/>
          <p:nvPr/>
        </p:nvSpPr>
        <p:spPr>
          <a:xfrm rot="21540000">
            <a:off x="745057" y="575768"/>
            <a:ext cx="3788942" cy="57222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22" name="Rectangle 28"/>
          <p:cNvSpPr/>
          <p:nvPr/>
        </p:nvSpPr>
        <p:spPr>
          <a:xfrm rot="60000">
            <a:off x="4468872" y="605161"/>
            <a:ext cx="3788941" cy="5722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23" name="Rectangle 29"/>
          <p:cNvSpPr/>
          <p:nvPr/>
        </p:nvSpPr>
        <p:spPr>
          <a:xfrm rot="60000">
            <a:off x="4464768" y="603918"/>
            <a:ext cx="3788941" cy="57222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3" cy="567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30" cy="5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 rot="21540000">
            <a:off x="1106424" y="2020822"/>
            <a:ext cx="3063240" cy="149961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27" name="Picture Placeholder 2"/>
          <p:cNvSpPr>
            <a:spLocks noGrp="1"/>
          </p:cNvSpPr>
          <p:nvPr>
            <p:ph type="pic" sz="half" idx="13"/>
          </p:nvPr>
        </p:nvSpPr>
        <p:spPr>
          <a:xfrm rot="60000">
            <a:off x="4898614" y="1207272"/>
            <a:ext cx="2913865" cy="4539413"/>
          </a:xfrm>
          <a:prstGeom prst="rect">
            <a:avLst/>
          </a:prstGeom>
          <a:ln w="101600" cap="rnd">
            <a:solidFill>
              <a:srgbClr val="FFFFFF"/>
            </a:solidFill>
            <a:round/>
          </a:ln>
          <a:effectLst>
            <a:outerShdw blurRad="88900" dir="2700000" rotWithShape="0">
              <a:srgbClr val="000000">
                <a:alpha val="4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 rot="21540000">
            <a:off x="1152144" y="3621023"/>
            <a:ext cx="3044952" cy="210312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 rot="60000">
            <a:off x="7850376" y="5901018"/>
            <a:ext cx="265715" cy="368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-4" y="0"/>
            <a:ext cx="9144004" cy="6858000"/>
            <a:chOff x="-1" y="0"/>
            <a:chExt cx="9144001" cy="6858000"/>
          </a:xfrm>
        </p:grpSpPr>
        <p:sp>
          <p:nvSpPr>
            <p:cNvPr id="2" name="Rectangle 7"/>
            <p:cNvSpPr/>
            <p:nvPr/>
          </p:nvSpPr>
          <p:spPr>
            <a:xfrm>
              <a:off x="-2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  <p:sp>
          <p:nvSpPr>
            <p:cNvPr id="3" name="Rectangle 8"/>
            <p:cNvSpPr/>
            <p:nvPr/>
          </p:nvSpPr>
          <p:spPr>
            <a:xfrm>
              <a:off x="1142999" y="0"/>
              <a:ext cx="8001002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/>
            </a:p>
          </p:txBody>
        </p:sp>
      </p:grpSp>
      <p:sp>
        <p:nvSpPr>
          <p:cNvPr id="5" name="Freeform 9"/>
          <p:cNvSpPr/>
          <p:nvPr/>
        </p:nvSpPr>
        <p:spPr>
          <a:xfrm rot="10800000">
            <a:off x="628650" y="6069329"/>
            <a:ext cx="7920993" cy="53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6" name="Rectangle 10"/>
          <p:cNvSpPr/>
          <p:nvPr/>
        </p:nvSpPr>
        <p:spPr>
          <a:xfrm>
            <a:off x="731519" y="575308"/>
            <a:ext cx="7696201" cy="57150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7" name="Rectangle 11"/>
          <p:cNvSpPr/>
          <p:nvPr/>
        </p:nvSpPr>
        <p:spPr>
          <a:xfrm>
            <a:off x="731519" y="576071"/>
            <a:ext cx="7696201" cy="5715003"/>
          </a:xfrm>
          <a:prstGeom prst="rect">
            <a:avLst/>
          </a:prstGeom>
          <a:blipFill>
            <a:blip r:embed="rId12"/>
          </a:blipFill>
          <a:ln w="12700">
            <a:miter lim="400000"/>
          </a:ln>
          <a:effectLst>
            <a:outerShdw blurRad="101600" dist="50800" dir="5400000" rotWithShape="0">
              <a:srgbClr val="000000">
                <a:alpha val="2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8" name="Picture 2" descr="Picture 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1435684">
            <a:off x="543740" y="273091"/>
            <a:ext cx="567833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4096196">
            <a:off x="8115079" y="298163"/>
            <a:ext cx="566930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1095022" y="817581"/>
            <a:ext cx="6965247" cy="120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58512" y="5807628"/>
            <a:ext cx="265714" cy="36817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>
                <a:solidFill>
                  <a:srgbClr val="465E9C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65017" marR="0" indent="-2992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9601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35636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125978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2491738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2857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32232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ctrTitle"/>
          </p:nvPr>
        </p:nvSpPr>
        <p:spPr>
          <a:xfrm>
            <a:off x="1727199" y="1794935"/>
            <a:ext cx="5723472" cy="182809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Kindergarten Math Do Nows</a:t>
            </a:r>
          </a:p>
        </p:txBody>
      </p:sp>
      <p:sp>
        <p:nvSpPr>
          <p:cNvPr id="139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838582" y="3568915"/>
            <a:ext cx="7489413" cy="2387601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0000"/>
                </a:solidFill>
              </a:defRPr>
            </a:lvl1pPr>
          </a:lstStyle>
          <a:p>
            <a:r>
              <a:t> May 4 - 8, 2020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5"/>
          <p:cNvSpPr txBox="1">
            <a:spLocks noGrp="1"/>
          </p:cNvSpPr>
          <p:nvPr>
            <p:ph type="title"/>
          </p:nvPr>
        </p:nvSpPr>
        <p:spPr>
          <a:xfrm>
            <a:off x="457200" y="338327"/>
            <a:ext cx="8229600" cy="906918"/>
          </a:xfrm>
          <a:prstGeom prst="rect">
            <a:avLst/>
          </a:prstGeom>
        </p:spPr>
        <p:txBody>
          <a:bodyPr/>
          <a:lstStyle/>
          <a:p>
            <a:r>
              <a:t>Monday’s Do Now</a:t>
            </a:r>
          </a:p>
        </p:txBody>
      </p:sp>
      <p:graphicFrame>
        <p:nvGraphicFramePr>
          <p:cNvPr id="142" name="Content Placeholder 8"/>
          <p:cNvGraphicFramePr/>
          <p:nvPr/>
        </p:nvGraphicFramePr>
        <p:xfrm>
          <a:off x="347374" y="1969879"/>
          <a:ext cx="8335962" cy="419095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833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0950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endParaRPr/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" name="Match the missing number to make 10."/>
          <p:cNvSpPr txBox="1"/>
          <p:nvPr/>
        </p:nvSpPr>
        <p:spPr>
          <a:xfrm>
            <a:off x="2647768" y="1858972"/>
            <a:ext cx="3735173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Match the missing number to make 10.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2"/>
          <p:cNvSpPr txBox="1">
            <a:spLocks noGrp="1"/>
          </p:cNvSpPr>
          <p:nvPr>
            <p:ph type="title"/>
          </p:nvPr>
        </p:nvSpPr>
        <p:spPr>
          <a:xfrm>
            <a:off x="478027" y="891068"/>
            <a:ext cx="8229601" cy="1485102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Tuesday’s Do Now</a:t>
            </a:r>
            <a:br/>
            <a:endParaRPr/>
          </a:p>
        </p:txBody>
      </p:sp>
      <p:pic>
        <p:nvPicPr>
          <p:cNvPr id="146" name="Screen Shot 2020-05-02 at 4.00.11 PM.png" descr="Screen Shot 2020-05-02 at 4.00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836" y="1627176"/>
            <a:ext cx="3466144" cy="455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ednesday’s Do Now"/>
          <p:cNvSpPr txBox="1">
            <a:spLocks noGrp="1"/>
          </p:cNvSpPr>
          <p:nvPr>
            <p:ph type="title"/>
          </p:nvPr>
        </p:nvSpPr>
        <p:spPr>
          <a:xfrm>
            <a:off x="1095021" y="817581"/>
            <a:ext cx="6965248" cy="1202487"/>
          </a:xfrm>
          <a:prstGeom prst="rect">
            <a:avLst/>
          </a:prstGeom>
        </p:spPr>
        <p:txBody>
          <a:bodyPr/>
          <a:lstStyle/>
          <a:p>
            <a:r>
              <a:t>Wednesday’s Do Now</a:t>
            </a:r>
          </a:p>
        </p:txBody>
      </p:sp>
      <p:sp>
        <p:nvSpPr>
          <p:cNvPr id="149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1463038" y="2119257"/>
            <a:ext cx="6196409" cy="36038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0" name="Screen Shot 2020-05-02 at 4.03.13 PM.png" descr="Screen Shot 2020-05-02 at 4.03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536" y="2163531"/>
            <a:ext cx="6583220" cy="217327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Count and write how many.…"/>
          <p:cNvSpPr txBox="1"/>
          <p:nvPr/>
        </p:nvSpPr>
        <p:spPr>
          <a:xfrm>
            <a:off x="2374834" y="4744426"/>
            <a:ext cx="5007430" cy="120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Count and write how many.</a:t>
            </a:r>
          </a:p>
          <a:p>
            <a:r>
              <a:t>Now compare the numbers.</a:t>
            </a:r>
          </a:p>
          <a:p>
            <a:r>
              <a:t>Which one is greater - the bears or the smiley faces?</a:t>
            </a:r>
          </a:p>
          <a:p>
            <a:r>
              <a:t>How do you know?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2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732041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Thursday’s Do Now</a:t>
            </a:r>
          </a:p>
        </p:txBody>
      </p:sp>
      <p:pic>
        <p:nvPicPr>
          <p:cNvPr id="154" name="Screen Shot 2020-05-02 at 4.05.31 PM.png" descr="Screen Shot 2020-05-02 at 4.05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524" y="1791916"/>
            <a:ext cx="6965244" cy="201068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Count and write how many.…"/>
          <p:cNvSpPr txBox="1"/>
          <p:nvPr/>
        </p:nvSpPr>
        <p:spPr>
          <a:xfrm>
            <a:off x="2085431" y="4225090"/>
            <a:ext cx="4933537" cy="120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Count and write how many.</a:t>
            </a:r>
          </a:p>
          <a:p>
            <a:r>
              <a:t>Now compare the numbers.</a:t>
            </a:r>
          </a:p>
          <a:p>
            <a:r>
              <a:t>Which one has less - the butterflies or the cherries?</a:t>
            </a:r>
          </a:p>
          <a:p>
            <a:r>
              <a:t>How do you know?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7"/>
          </a:xfrm>
          <a:prstGeom prst="rect">
            <a:avLst/>
          </a:prstGeom>
        </p:spPr>
        <p:txBody>
          <a:bodyPr/>
          <a:lstStyle/>
          <a:p>
            <a:r>
              <a:t>Friday’s Do Nows</a:t>
            </a:r>
          </a:p>
        </p:txBody>
      </p:sp>
      <p:sp>
        <p:nvSpPr>
          <p:cNvPr id="15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372247" y="2132227"/>
            <a:ext cx="6196408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          </a:t>
            </a:r>
          </a:p>
        </p:txBody>
      </p:sp>
      <p:pic>
        <p:nvPicPr>
          <p:cNvPr id="159" name="Screen Shot 2020-05-02 at 4.08.49 PM.png" descr="Screen Shot 2020-05-02 at 4.08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5112" y="1781225"/>
            <a:ext cx="4088068" cy="315201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Using the 100’s chart above:…"/>
          <p:cNvSpPr txBox="1"/>
          <p:nvPr/>
        </p:nvSpPr>
        <p:spPr>
          <a:xfrm>
            <a:off x="2820023" y="5042642"/>
            <a:ext cx="3496081" cy="150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Using the 100’s chart above:</a:t>
            </a:r>
          </a:p>
          <a:p>
            <a:r>
              <a:t>what number is 10 more than 20?</a:t>
            </a:r>
          </a:p>
          <a:p>
            <a:r>
              <a:t>10 more than 30? 10 more than 40?</a:t>
            </a:r>
          </a:p>
          <a:p>
            <a:r>
              <a:t>What pattern do you see?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Pushpi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4800000" rotWithShape="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4800000" rotWithShape="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Pushpi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rotWithShape="0">
              <a:srgbClr val="000000">
                <a:alpha val="3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4800000" rotWithShape="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4800000" rotWithShape="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Brush Script MT Italic</vt:lpstr>
      <vt:lpstr>Calibri</vt:lpstr>
      <vt:lpstr>Constantia</vt:lpstr>
      <vt:lpstr>Franklin Gothic Book</vt:lpstr>
      <vt:lpstr>Rage Italic</vt:lpstr>
      <vt:lpstr>Pushpin</vt:lpstr>
      <vt:lpstr>Kindergarten Math Do Nows</vt:lpstr>
      <vt:lpstr>Monday’s Do Now</vt:lpstr>
      <vt:lpstr>Tuesday’s Do Now </vt:lpstr>
      <vt:lpstr>Wednesday’s Do Now</vt:lpstr>
      <vt:lpstr>Thursday’s Do Now</vt:lpstr>
      <vt:lpstr>Friday’s Do Nows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Math Do Nows</dc:title>
  <dc:creator>CHRISTINA L MINER</dc:creator>
  <cp:lastModifiedBy>CHRISTINA L MINER</cp:lastModifiedBy>
  <cp:revision>1</cp:revision>
  <dcterms:modified xsi:type="dcterms:W3CDTF">2020-05-04T16:48:06Z</dcterms:modified>
</cp:coreProperties>
</file>